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846"/>
    <p:restoredTop sz="94694"/>
  </p:normalViewPr>
  <p:slideViewPr>
    <p:cSldViewPr snapToGrid="0" snapToObjects="1">
      <p:cViewPr varScale="1">
        <p:scale>
          <a:sx n="110" d="100"/>
          <a:sy n="110" d="100"/>
        </p:scale>
        <p:origin x="200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82DA3C-D642-6241-947F-A8D58652F1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EB5896-5557-EA44-955B-6CEE18A578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8EE8D-426B-7D4A-BC86-C182AADF96AB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9A263-2DE2-6F43-946C-284C5D1B96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D3AE9A-ED13-2C43-8756-BC7E676DE2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1A5A2-1269-404B-9EF2-74323426D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603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F583E-04D2-4747-9200-2A694216880A}" type="datetimeFigureOut">
              <a:rPr lang="en-US" smtClean="0"/>
              <a:t>1/17/21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5A756-C712-EE40-8AF7-2769CA175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434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5149F-9AB9-4A42-BE37-C187592DE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EC1888-6EB8-9B4C-A64C-381C61ED0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E3008-4121-3C42-8905-A1468D915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6FFE-FB5A-414C-ADB5-18A7A2DAFCC4}" type="datetime9">
              <a:rPr lang="en-US" smtClean="0"/>
              <a:t>1/17/21 4:27:11 PM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99CC9-02A3-FF4A-906F-24917E5FC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141CC-E330-0D47-BC2F-BC94E5F00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8F03-EA96-E04E-8D5B-157D2FA4F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4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65E11-FC8D-F44E-A627-BACEC2546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5D8B3F-CEF6-7348-8286-B8F1D1D38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8DAAE-0927-F443-89BD-EADC93DE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38FA3-2651-EC40-819B-F595B323B0A2}" type="datetime9">
              <a:rPr lang="en-US" smtClean="0"/>
              <a:t>1/17/21 4:27:28 PM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50D6A-147D-2742-A098-04A6F30C0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8DC98-67FD-B94D-B64B-A77E59A8F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8F03-EA96-E04E-8D5B-157D2FA4F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0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B2D69A-B611-1A4A-B885-4BAABF76F5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D4CA0A-AD23-2247-AE62-F26DB41958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18D6D-5464-E64B-8069-1ACCDD00E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2BB3-6B21-FF42-9D87-F2AEAFB1C77E}" type="datetime9">
              <a:rPr lang="en-US" smtClean="0"/>
              <a:t>1/17/21 4:27:28 PM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36EDD-81C2-9848-B66A-49B946FEC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8E29E-2514-D042-AFA3-A47F0129D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8F03-EA96-E04E-8D5B-157D2FA4F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0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DEF8-3E2B-3546-A3B4-06905FEBD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8C9D2-501B-9240-9C39-7C6F4AA8D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99955-6F8C-EC49-96E7-814FEED31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0336D-AF46-FE49-80C1-9168451B4AE8}" type="datetime9">
              <a:rPr lang="en-US" smtClean="0"/>
              <a:t>1/17/21 4:27:28 PM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D9E97-72B8-DE41-BB70-21F4D5FEE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C2923-C01A-E544-ADDB-7424EE6E4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8F03-EA96-E04E-8D5B-157D2FA4F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0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235FB-8988-F148-9587-AE6E6A868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2C857-F5DE-0449-B90C-EF30B39EE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211D0-EECA-BD4F-B441-4AA2EFFA9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13BB-7141-7841-8452-8CBE25BA1F4C}" type="datetime9">
              <a:rPr lang="en-US" smtClean="0"/>
              <a:t>1/17/21 4:27:28 PM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91F8E-CA83-BF47-8D2E-06ACD6315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EBC98-449E-EA43-81E1-FE3BCF570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8F03-EA96-E04E-8D5B-157D2FA4F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19855-3B0F-A04F-BA51-6E89E1166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6F8A3-389F-2E41-A4FA-A4863F16F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9A46DC-137B-4549-B415-E13756AEC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94382-A27E-FE48-A2BC-C4DA597E4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24DF-D8BB-134B-83DA-7A4896A50A27}" type="datetime9">
              <a:rPr lang="en-US" smtClean="0"/>
              <a:t>1/17/21 4:27:28 PM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5637A-4906-D945-BECE-2C396F12C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19891-6B4E-F94D-9598-8CA3FCF27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8F03-EA96-E04E-8D5B-157D2FA4F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FD62B-119A-1049-A68E-C5B03CB7B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E7C55-52E3-0742-8957-1F50BCFBD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94738D-C9C0-2A41-B1CE-078E091A8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4837C7-0C63-6D42-AA4C-E8DAB73577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5613E2-A9B7-CB45-B723-2B39F69E5E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165013-6612-DE42-87EA-135ADA899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AAF3D-5DD8-8647-BAB5-4D0C0D811820}" type="datetime9">
              <a:rPr lang="en-US" smtClean="0"/>
              <a:t>1/17/21 4:27:28 PM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8E7B04-B22C-4E45-A933-A8CBAB9E5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0EFBAC-C156-174E-B208-29C80A30D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8F03-EA96-E04E-8D5B-157D2FA4F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1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EAE04-9254-574C-A717-A311D5E9C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DA84C3-F95F-BD43-8BF7-F68EE5524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B851-6418-AA41-B615-7BE66CFA61BD}" type="datetime9">
              <a:rPr lang="en-US" smtClean="0"/>
              <a:t>1/17/21 4:27:28 PM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3143A6-58AD-BD45-8FDE-016E73089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CB7347-3A0A-DF49-9186-5CCB9D180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8F03-EA96-E04E-8D5B-157D2FA4F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1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61752C-779A-2D43-B193-F6ACB9F25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A6211-A364-284C-ACDE-4BE38CC7FA06}" type="datetime9">
              <a:rPr lang="en-US" smtClean="0"/>
              <a:t>1/17/21 4:27:28 PM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C30F01-304D-C041-A8A0-3F0EDEC2B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43DAA-093B-564A-9226-47DB2827C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8F03-EA96-E04E-8D5B-157D2FA4F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6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B6EB9-97A2-EE46-B630-16A09061D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1C74C-0DCF-9840-BC03-B5A3068F4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4695AC-1E9D-EE42-BFF7-C9FD0FF1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5C8D3-6A13-1546-8DA8-971050107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5299-CA85-F34E-962F-CCC1C75D3D9D}" type="datetime9">
              <a:rPr lang="en-US" smtClean="0"/>
              <a:t>1/17/21 4:27:28 PM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6A6E1-1269-524A-A920-C37A3469F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5215F-AFEF-5D45-A399-45CFC81AD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8F03-EA96-E04E-8D5B-157D2FA4F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1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DE284-B7F6-CB44-8C84-939F16A1D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2B2C95-03F4-2545-905F-C1E45452AD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F40FF9-65E9-E744-B949-6BEC581AE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83500D-69AD-7041-B2E5-3F68D1FE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45C5-DCFC-114B-8FAD-AF7C5548DBB0}" type="datetime9">
              <a:rPr lang="en-US" smtClean="0"/>
              <a:t>1/17/21 4:27:28 PM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A3EFB9-B1D8-084D-AE3A-0FB05F842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22502-C04E-3D43-A378-6E7F8E3C7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8F03-EA96-E04E-8D5B-157D2FA4F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0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25CC3B-4ACF-4747-A39C-FA982BA07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30FA7-C248-534D-BA81-4C48DCA00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C3D5B-C247-FD42-AB2C-D426715D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CB9A7-CB8F-7E41-8CCD-8070CE7F162A}" type="datetime9">
              <a:rPr lang="en-US" smtClean="0"/>
              <a:t>1/17/21 4:27:11 PM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FA7C4-0AB7-BF49-BC79-09E0AF04C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BE870-4A67-F645-95D1-6E89B29BE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8F03-EA96-E04E-8D5B-157D2FA4F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2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5FD8D40A-A31E-5A41-8396-0DBFB8942F97}"/>
              </a:ext>
            </a:extLst>
          </p:cNvPr>
          <p:cNvSpPr/>
          <p:nvPr/>
        </p:nvSpPr>
        <p:spPr>
          <a:xfrm>
            <a:off x="6717474" y="1760405"/>
            <a:ext cx="345989" cy="345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2D4520-225D-4549-A5E8-9D66C852E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Printed: </a:t>
            </a:r>
            <a:fld id="{12EB73A7-C927-0D45-B4AC-07AF615B4EAA}" type="datetime9">
              <a:rPr lang="en-US" smtClean="0"/>
              <a:t>1/18/21 7:19:46 AM</a:t>
            </a:fld>
            <a:endParaRPr lang="en-US" dirty="0"/>
          </a:p>
        </p:txBody>
      </p:sp>
      <p:sp>
        <p:nvSpPr>
          <p:cNvPr id="46" name="Footer Placeholder 45">
            <a:extLst>
              <a:ext uri="{FF2B5EF4-FFF2-40B4-BE49-F238E27FC236}">
                <a16:creationId xmlns:a16="http://schemas.microsoft.com/office/drawing/2014/main" id="{999631EA-0911-1445-B7FF-60180A1A0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Stage Diagram template| Date</a:t>
            </a:r>
          </a:p>
        </p:txBody>
      </p:sp>
      <p:sp>
        <p:nvSpPr>
          <p:cNvPr id="47" name="Slide Number Placeholder 46">
            <a:extLst>
              <a:ext uri="{FF2B5EF4-FFF2-40B4-BE49-F238E27FC236}">
                <a16:creationId xmlns:a16="http://schemas.microsoft.com/office/drawing/2014/main" id="{70BACCFA-0614-6844-BD29-B9AB9086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Program Order: </a:t>
            </a:r>
            <a:fld id="{40818F03-EA96-E04E-8D5B-157D2FA4F319}" type="slidenum">
              <a:rPr lang="en-US" smtClean="0"/>
              <a:t>1</a:t>
            </a:fld>
            <a:endParaRPr lang="en-US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C7B3B69-700C-0E46-87D8-CA7018BCCCDA}"/>
              </a:ext>
            </a:extLst>
          </p:cNvPr>
          <p:cNvSpPr txBox="1"/>
          <p:nvPr/>
        </p:nvSpPr>
        <p:spPr>
          <a:xfrm>
            <a:off x="763011" y="444234"/>
            <a:ext cx="1159204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b="1" dirty="0">
                <a:cs typeface="Calibri"/>
              </a:rPr>
              <a:t>Set-up #1</a:t>
            </a:r>
          </a:p>
          <a:p>
            <a:r>
              <a:rPr lang="en-US" sz="1400" i="1" dirty="0">
                <a:cs typeface="Calibri"/>
              </a:rPr>
              <a:t>Title</a:t>
            </a:r>
          </a:p>
          <a:p>
            <a:r>
              <a:rPr lang="en-US" sz="1400" dirty="0">
                <a:cs typeface="Calibri"/>
              </a:rPr>
              <a:t>Duration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0A49D5C-270D-D44C-BD5F-E59A6293F396}"/>
              </a:ext>
            </a:extLst>
          </p:cNvPr>
          <p:cNvCxnSpPr/>
          <p:nvPr/>
        </p:nvCxnSpPr>
        <p:spPr>
          <a:xfrm>
            <a:off x="791100" y="5794267"/>
            <a:ext cx="1077733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3F97E04E-40AA-1F46-A61C-530FA834A638}"/>
              </a:ext>
            </a:extLst>
          </p:cNvPr>
          <p:cNvGrpSpPr/>
          <p:nvPr/>
        </p:nvGrpSpPr>
        <p:grpSpPr>
          <a:xfrm>
            <a:off x="3382786" y="1106945"/>
            <a:ext cx="1238960" cy="2069008"/>
            <a:chOff x="3290099" y="1152177"/>
            <a:chExt cx="1238960" cy="2069008"/>
          </a:xfrm>
        </p:grpSpPr>
        <p:sp>
          <p:nvSpPr>
            <p:cNvPr id="67" name="Document 66">
              <a:extLst>
                <a:ext uri="{FF2B5EF4-FFF2-40B4-BE49-F238E27FC236}">
                  <a16:creationId xmlns:a16="http://schemas.microsoft.com/office/drawing/2014/main" id="{4CE266C5-2D77-3E4B-921A-88402F07D7D6}"/>
                </a:ext>
              </a:extLst>
            </p:cNvPr>
            <p:cNvSpPr/>
            <p:nvPr/>
          </p:nvSpPr>
          <p:spPr>
            <a:xfrm rot="3645037">
              <a:off x="3077671" y="1769797"/>
              <a:ext cx="1920126" cy="982650"/>
            </a:xfrm>
            <a:prstGeom prst="flowChartDocumen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Piano</a:t>
              </a:r>
            </a:p>
          </p:txBody>
        </p:sp>
        <p:sp>
          <p:nvSpPr>
            <p:cNvPr id="77" name="Rounded Rectangle 76">
              <a:extLst>
                <a:ext uri="{FF2B5EF4-FFF2-40B4-BE49-F238E27FC236}">
                  <a16:creationId xmlns:a16="http://schemas.microsoft.com/office/drawing/2014/main" id="{BF56534A-4A85-C44A-B15F-D3CE0035DCA2}"/>
                </a:ext>
              </a:extLst>
            </p:cNvPr>
            <p:cNvSpPr/>
            <p:nvPr/>
          </p:nvSpPr>
          <p:spPr>
            <a:xfrm rot="19963819">
              <a:off x="3290099" y="1152177"/>
              <a:ext cx="424504" cy="18901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0F5C5FEC-26FE-1247-B435-5C9A501AA74A}"/>
              </a:ext>
            </a:extLst>
          </p:cNvPr>
          <p:cNvSpPr txBox="1"/>
          <p:nvPr/>
        </p:nvSpPr>
        <p:spPr>
          <a:xfrm>
            <a:off x="9578523" y="3813124"/>
            <a:ext cx="216602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US" sz="1200" b="1" dirty="0"/>
              <a:t>Notes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A note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Another note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Yet another note</a:t>
            </a:r>
            <a:endParaRPr lang="en-US" sz="1200" dirty="0">
              <a:cs typeface="Calibri"/>
            </a:endParaRP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8F3D896D-28DE-534C-A8BD-0A2765446E65}"/>
              </a:ext>
            </a:extLst>
          </p:cNvPr>
          <p:cNvSpPr/>
          <p:nvPr/>
        </p:nvSpPr>
        <p:spPr>
          <a:xfrm>
            <a:off x="9956862" y="1827443"/>
            <a:ext cx="345989" cy="345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0FADC6-D6FE-F640-B3A9-4C004A485213}"/>
              </a:ext>
            </a:extLst>
          </p:cNvPr>
          <p:cNvSpPr txBox="1"/>
          <p:nvPr/>
        </p:nvSpPr>
        <p:spPr>
          <a:xfrm>
            <a:off x="10385152" y="1857197"/>
            <a:ext cx="718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chair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5B7BCAF-CEB0-E347-B323-79D3233EB5CA}"/>
              </a:ext>
            </a:extLst>
          </p:cNvPr>
          <p:cNvSpPr txBox="1"/>
          <p:nvPr/>
        </p:nvSpPr>
        <p:spPr>
          <a:xfrm>
            <a:off x="10385152" y="2338093"/>
            <a:ext cx="718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4E19F9-A83B-F543-B72D-2960F9540B46}"/>
              </a:ext>
            </a:extLst>
          </p:cNvPr>
          <p:cNvSpPr txBox="1"/>
          <p:nvPr/>
        </p:nvSpPr>
        <p:spPr>
          <a:xfrm>
            <a:off x="8795224" y="5790580"/>
            <a:ext cx="15008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Front of Stage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92D24-731E-442C-9116-DA8444E94F2B}"/>
              </a:ext>
            </a:extLst>
          </p:cNvPr>
          <p:cNvSpPr txBox="1"/>
          <p:nvPr/>
        </p:nvSpPr>
        <p:spPr>
          <a:xfrm>
            <a:off x="6286510" y="2190210"/>
            <a:ext cx="125886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Percussion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12F9A6-BD67-8247-9B9C-0E30AD91B651}"/>
              </a:ext>
            </a:extLst>
          </p:cNvPr>
          <p:cNvGrpSpPr/>
          <p:nvPr/>
        </p:nvGrpSpPr>
        <p:grpSpPr>
          <a:xfrm>
            <a:off x="5058825" y="4000822"/>
            <a:ext cx="1262885" cy="1176490"/>
            <a:chOff x="5061142" y="4124391"/>
            <a:chExt cx="1272208" cy="121196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A052EE7-D294-0641-BAB8-EEAFDABF54FA}"/>
                </a:ext>
              </a:extLst>
            </p:cNvPr>
            <p:cNvSpPr/>
            <p:nvPr/>
          </p:nvSpPr>
          <p:spPr>
            <a:xfrm>
              <a:off x="5061142" y="4355958"/>
              <a:ext cx="1272208" cy="9803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Conductor</a:t>
              </a:r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BECE3B52-7768-E44C-AB11-F4038D36C388}"/>
                </a:ext>
              </a:extLst>
            </p:cNvPr>
            <p:cNvSpPr/>
            <p:nvPr/>
          </p:nvSpPr>
          <p:spPr>
            <a:xfrm>
              <a:off x="5453317" y="4124391"/>
              <a:ext cx="501972" cy="135478"/>
            </a:xfrm>
            <a:prstGeom prst="trapezoi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" name="Trapezoid 83">
            <a:extLst>
              <a:ext uri="{FF2B5EF4-FFF2-40B4-BE49-F238E27FC236}">
                <a16:creationId xmlns:a16="http://schemas.microsoft.com/office/drawing/2014/main" id="{41106D3D-CFF6-354F-ACA6-D36AB0782164}"/>
              </a:ext>
            </a:extLst>
          </p:cNvPr>
          <p:cNvSpPr/>
          <p:nvPr/>
        </p:nvSpPr>
        <p:spPr>
          <a:xfrm>
            <a:off x="9864241" y="2776064"/>
            <a:ext cx="501972" cy="13547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4E4FA42-9BD7-464E-A085-F4CC7E2BB79B}"/>
              </a:ext>
            </a:extLst>
          </p:cNvPr>
          <p:cNvSpPr txBox="1"/>
          <p:nvPr/>
        </p:nvSpPr>
        <p:spPr>
          <a:xfrm>
            <a:off x="10385152" y="2716779"/>
            <a:ext cx="1258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Conductor stand</a:t>
            </a: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9EC9A427-4539-1248-820A-147ED44B6802}"/>
              </a:ext>
            </a:extLst>
          </p:cNvPr>
          <p:cNvSpPr/>
          <p:nvPr/>
        </p:nvSpPr>
        <p:spPr>
          <a:xfrm rot="762108">
            <a:off x="4174499" y="4586225"/>
            <a:ext cx="345989" cy="345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5B0CA539-DBED-D141-A246-6300603AA58E}"/>
              </a:ext>
            </a:extLst>
          </p:cNvPr>
          <p:cNvSpPr/>
          <p:nvPr/>
        </p:nvSpPr>
        <p:spPr>
          <a:xfrm rot="963221">
            <a:off x="4303873" y="4052393"/>
            <a:ext cx="345989" cy="345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81D5B03-C495-0E48-A1FF-36078B631212}"/>
              </a:ext>
            </a:extLst>
          </p:cNvPr>
          <p:cNvSpPr txBox="1"/>
          <p:nvPr/>
        </p:nvSpPr>
        <p:spPr>
          <a:xfrm>
            <a:off x="5344899" y="2855279"/>
            <a:ext cx="777669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Winds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B5C6845-35F7-BD4F-8F94-46E08144B8DC}"/>
              </a:ext>
            </a:extLst>
          </p:cNvPr>
          <p:cNvSpPr txBox="1"/>
          <p:nvPr/>
        </p:nvSpPr>
        <p:spPr>
          <a:xfrm>
            <a:off x="4191965" y="3691555"/>
            <a:ext cx="836236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VLN I</a:t>
            </a:r>
          </a:p>
        </p:txBody>
      </p:sp>
      <p:sp>
        <p:nvSpPr>
          <p:cNvPr id="87" name="Rounded Rectangle 86">
            <a:extLst>
              <a:ext uri="{FF2B5EF4-FFF2-40B4-BE49-F238E27FC236}">
                <a16:creationId xmlns:a16="http://schemas.microsoft.com/office/drawing/2014/main" id="{E1590F62-A771-5C44-B189-DDD2631DD1FF}"/>
              </a:ext>
            </a:extLst>
          </p:cNvPr>
          <p:cNvSpPr/>
          <p:nvPr/>
        </p:nvSpPr>
        <p:spPr>
          <a:xfrm rot="875838">
            <a:off x="3297052" y="4342693"/>
            <a:ext cx="345989" cy="345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DAC38029-7954-654D-80A7-707D3A4134E6}"/>
              </a:ext>
            </a:extLst>
          </p:cNvPr>
          <p:cNvSpPr/>
          <p:nvPr/>
        </p:nvSpPr>
        <p:spPr>
          <a:xfrm rot="982422">
            <a:off x="3425547" y="3745559"/>
            <a:ext cx="345989" cy="345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Rounded Rectangle 89">
            <a:extLst>
              <a:ext uri="{FF2B5EF4-FFF2-40B4-BE49-F238E27FC236}">
                <a16:creationId xmlns:a16="http://schemas.microsoft.com/office/drawing/2014/main" id="{B533C91C-1FE7-734E-BEC7-3BEDE2D2BD58}"/>
              </a:ext>
            </a:extLst>
          </p:cNvPr>
          <p:cNvSpPr/>
          <p:nvPr/>
        </p:nvSpPr>
        <p:spPr>
          <a:xfrm rot="20485160">
            <a:off x="6919428" y="4583112"/>
            <a:ext cx="345989" cy="345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ounded Rectangle 90">
            <a:extLst>
              <a:ext uri="{FF2B5EF4-FFF2-40B4-BE49-F238E27FC236}">
                <a16:creationId xmlns:a16="http://schemas.microsoft.com/office/drawing/2014/main" id="{BA67417D-92A0-1A4D-8710-7946CA32CAF7}"/>
              </a:ext>
            </a:extLst>
          </p:cNvPr>
          <p:cNvSpPr/>
          <p:nvPr/>
        </p:nvSpPr>
        <p:spPr>
          <a:xfrm rot="20445718">
            <a:off x="6784159" y="4074287"/>
            <a:ext cx="345989" cy="345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14EE0C22-4FFA-FB42-A918-A6AE740D18B7}"/>
              </a:ext>
            </a:extLst>
          </p:cNvPr>
          <p:cNvSpPr txBox="1"/>
          <p:nvPr/>
        </p:nvSpPr>
        <p:spPr>
          <a:xfrm>
            <a:off x="8377550" y="3803886"/>
            <a:ext cx="485956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CB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3E2CC50-5F24-2942-8066-40C88E325358}"/>
              </a:ext>
            </a:extLst>
          </p:cNvPr>
          <p:cNvSpPr/>
          <p:nvPr/>
        </p:nvSpPr>
        <p:spPr>
          <a:xfrm>
            <a:off x="763011" y="5056214"/>
            <a:ext cx="1405722" cy="57042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Speaker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2BFBEED-F433-9B48-B5BC-A958DB1E6EE5}"/>
              </a:ext>
            </a:extLst>
          </p:cNvPr>
          <p:cNvSpPr/>
          <p:nvPr/>
        </p:nvSpPr>
        <p:spPr>
          <a:xfrm>
            <a:off x="1361700" y="5575767"/>
            <a:ext cx="208344" cy="218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5DD7E9B-C034-3E43-948B-6A86CF6E081E}"/>
              </a:ext>
            </a:extLst>
          </p:cNvPr>
          <p:cNvSpPr/>
          <p:nvPr/>
        </p:nvSpPr>
        <p:spPr>
          <a:xfrm>
            <a:off x="10018704" y="3118673"/>
            <a:ext cx="208344" cy="218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0F70949-0DBF-B344-AECE-7A1491BAEF28}"/>
              </a:ext>
            </a:extLst>
          </p:cNvPr>
          <p:cNvSpPr txBox="1"/>
          <p:nvPr/>
        </p:nvSpPr>
        <p:spPr>
          <a:xfrm>
            <a:off x="10366213" y="3090385"/>
            <a:ext cx="1258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Microphone</a:t>
            </a: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id="{41910C86-7BA4-F045-BC72-4481716310AB}"/>
              </a:ext>
            </a:extLst>
          </p:cNvPr>
          <p:cNvSpPr/>
          <p:nvPr/>
        </p:nvSpPr>
        <p:spPr>
          <a:xfrm>
            <a:off x="4916395" y="3251714"/>
            <a:ext cx="345989" cy="345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FL</a:t>
            </a:r>
          </a:p>
        </p:txBody>
      </p:sp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260C4A01-9169-114A-A6FA-447D88773BEB}"/>
              </a:ext>
            </a:extLst>
          </p:cNvPr>
          <p:cNvSpPr/>
          <p:nvPr/>
        </p:nvSpPr>
        <p:spPr>
          <a:xfrm>
            <a:off x="5493252" y="3253822"/>
            <a:ext cx="394036" cy="345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OB</a:t>
            </a: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5EB81DCD-0F0D-0A4A-BFE6-6278D681BDAC}"/>
              </a:ext>
            </a:extLst>
          </p:cNvPr>
          <p:cNvSpPr/>
          <p:nvPr/>
        </p:nvSpPr>
        <p:spPr>
          <a:xfrm>
            <a:off x="6131719" y="3251714"/>
            <a:ext cx="345989" cy="345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CL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113E48C-CE0F-3A49-81DC-4BDF9C318B32}"/>
              </a:ext>
            </a:extLst>
          </p:cNvPr>
          <p:cNvSpPr txBox="1"/>
          <p:nvPr/>
        </p:nvSpPr>
        <p:spPr>
          <a:xfrm>
            <a:off x="3269846" y="3415511"/>
            <a:ext cx="836236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VLN II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F00D7F2C-A950-8146-B37D-181D388904FD}"/>
              </a:ext>
            </a:extLst>
          </p:cNvPr>
          <p:cNvSpPr txBox="1"/>
          <p:nvPr/>
        </p:nvSpPr>
        <p:spPr>
          <a:xfrm>
            <a:off x="6615795" y="3694061"/>
            <a:ext cx="61566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VLA</a:t>
            </a:r>
          </a:p>
        </p:txBody>
      </p:sp>
      <p:sp>
        <p:nvSpPr>
          <p:cNvPr id="101" name="Rounded Rectangle 100">
            <a:extLst>
              <a:ext uri="{FF2B5EF4-FFF2-40B4-BE49-F238E27FC236}">
                <a16:creationId xmlns:a16="http://schemas.microsoft.com/office/drawing/2014/main" id="{D0B78E61-00F6-B541-96DC-21BAF84850AF}"/>
              </a:ext>
            </a:extLst>
          </p:cNvPr>
          <p:cNvSpPr/>
          <p:nvPr/>
        </p:nvSpPr>
        <p:spPr>
          <a:xfrm rot="20497544">
            <a:off x="7756786" y="4344327"/>
            <a:ext cx="345989" cy="345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F1AAFBCD-B8D1-0D43-B2CA-9A7ABD779BE4}"/>
              </a:ext>
            </a:extLst>
          </p:cNvPr>
          <p:cNvSpPr/>
          <p:nvPr/>
        </p:nvSpPr>
        <p:spPr>
          <a:xfrm rot="20528792">
            <a:off x="7618317" y="3738768"/>
            <a:ext cx="345989" cy="3459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198B336B-1B81-6041-9642-EE7172623F8F}"/>
              </a:ext>
            </a:extLst>
          </p:cNvPr>
          <p:cNvSpPr txBox="1"/>
          <p:nvPr/>
        </p:nvSpPr>
        <p:spPr>
          <a:xfrm>
            <a:off x="7507915" y="3407856"/>
            <a:ext cx="836236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VC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CBDE038-BD2D-424F-B00E-4FD0F9126F73}"/>
              </a:ext>
            </a:extLst>
          </p:cNvPr>
          <p:cNvSpPr txBox="1"/>
          <p:nvPr/>
        </p:nvSpPr>
        <p:spPr>
          <a:xfrm>
            <a:off x="9003186" y="-13371"/>
            <a:ext cx="3188814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n-US" sz="1200" b="1" dirty="0"/>
              <a:t>How to use this template</a:t>
            </a:r>
            <a:endParaRPr lang="en-US" sz="1200" dirty="0"/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Not to scale! Use as a rough estimate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/>
              <a:t>All shapes can be moved and rotated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>
                <a:cs typeface="Calibri"/>
              </a:rPr>
              <a:t>Edit text as needed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>
                <a:cs typeface="Calibri"/>
              </a:rPr>
              <a:t>Percussionists will determine their own setup, but ask how many stands they need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>
                <a:cs typeface="Calibri"/>
              </a:rPr>
              <a:t>Use the notes section for other tasks, like lighting, setting out sheet music, etc.</a:t>
            </a:r>
          </a:p>
        </p:txBody>
      </p:sp>
      <p:sp>
        <p:nvSpPr>
          <p:cNvPr id="107" name="Cross 106">
            <a:extLst>
              <a:ext uri="{FF2B5EF4-FFF2-40B4-BE49-F238E27FC236}">
                <a16:creationId xmlns:a16="http://schemas.microsoft.com/office/drawing/2014/main" id="{F605A9AC-AB2A-C843-B58D-148FF417D879}"/>
              </a:ext>
            </a:extLst>
          </p:cNvPr>
          <p:cNvSpPr/>
          <p:nvPr/>
        </p:nvSpPr>
        <p:spPr>
          <a:xfrm rot="2700000">
            <a:off x="6647985" y="2605462"/>
            <a:ext cx="158657" cy="155726"/>
          </a:xfrm>
          <a:prstGeom prst="plus">
            <a:avLst>
              <a:gd name="adj" fmla="val 439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Cross 107">
            <a:extLst>
              <a:ext uri="{FF2B5EF4-FFF2-40B4-BE49-F238E27FC236}">
                <a16:creationId xmlns:a16="http://schemas.microsoft.com/office/drawing/2014/main" id="{264C834E-8235-034F-8180-27DA166F4DF5}"/>
              </a:ext>
            </a:extLst>
          </p:cNvPr>
          <p:cNvSpPr/>
          <p:nvPr/>
        </p:nvSpPr>
        <p:spPr>
          <a:xfrm rot="2700000">
            <a:off x="6398380" y="2609343"/>
            <a:ext cx="158657" cy="155726"/>
          </a:xfrm>
          <a:prstGeom prst="plus">
            <a:avLst>
              <a:gd name="adj" fmla="val 439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Cross 108">
            <a:extLst>
              <a:ext uri="{FF2B5EF4-FFF2-40B4-BE49-F238E27FC236}">
                <a16:creationId xmlns:a16="http://schemas.microsoft.com/office/drawing/2014/main" id="{A4EEF597-6A07-034A-AA0F-6DED04C044AC}"/>
              </a:ext>
            </a:extLst>
          </p:cNvPr>
          <p:cNvSpPr/>
          <p:nvPr/>
        </p:nvSpPr>
        <p:spPr>
          <a:xfrm rot="2700000">
            <a:off x="6901942" y="2606982"/>
            <a:ext cx="158657" cy="155726"/>
          </a:xfrm>
          <a:prstGeom prst="plus">
            <a:avLst>
              <a:gd name="adj" fmla="val 439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ross 109">
            <a:extLst>
              <a:ext uri="{FF2B5EF4-FFF2-40B4-BE49-F238E27FC236}">
                <a16:creationId xmlns:a16="http://schemas.microsoft.com/office/drawing/2014/main" id="{A175FB2C-CECC-A84C-A56C-A573CF67187C}"/>
              </a:ext>
            </a:extLst>
          </p:cNvPr>
          <p:cNvSpPr/>
          <p:nvPr/>
        </p:nvSpPr>
        <p:spPr>
          <a:xfrm rot="2700000">
            <a:off x="7139081" y="2606981"/>
            <a:ext cx="158657" cy="155726"/>
          </a:xfrm>
          <a:prstGeom prst="plus">
            <a:avLst>
              <a:gd name="adj" fmla="val 439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ross 110">
            <a:extLst>
              <a:ext uri="{FF2B5EF4-FFF2-40B4-BE49-F238E27FC236}">
                <a16:creationId xmlns:a16="http://schemas.microsoft.com/office/drawing/2014/main" id="{DBC849B0-8331-444F-A708-EB6A4FBCA055}"/>
              </a:ext>
            </a:extLst>
          </p:cNvPr>
          <p:cNvSpPr/>
          <p:nvPr/>
        </p:nvSpPr>
        <p:spPr>
          <a:xfrm rot="2700000">
            <a:off x="8248334" y="4030091"/>
            <a:ext cx="158657" cy="155726"/>
          </a:xfrm>
          <a:prstGeom prst="plus">
            <a:avLst>
              <a:gd name="adj" fmla="val 439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ross 111">
            <a:extLst>
              <a:ext uri="{FF2B5EF4-FFF2-40B4-BE49-F238E27FC236}">
                <a16:creationId xmlns:a16="http://schemas.microsoft.com/office/drawing/2014/main" id="{82ED7092-B5CB-284A-B40D-09B9DEA3F226}"/>
              </a:ext>
            </a:extLst>
          </p:cNvPr>
          <p:cNvSpPr/>
          <p:nvPr/>
        </p:nvSpPr>
        <p:spPr>
          <a:xfrm rot="2700000">
            <a:off x="7465302" y="4188448"/>
            <a:ext cx="158657" cy="155726"/>
          </a:xfrm>
          <a:prstGeom prst="plus">
            <a:avLst>
              <a:gd name="adj" fmla="val 439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Cross 112">
            <a:extLst>
              <a:ext uri="{FF2B5EF4-FFF2-40B4-BE49-F238E27FC236}">
                <a16:creationId xmlns:a16="http://schemas.microsoft.com/office/drawing/2014/main" id="{CDA73645-D816-3D49-B98B-55EF2E9B4E39}"/>
              </a:ext>
            </a:extLst>
          </p:cNvPr>
          <p:cNvSpPr/>
          <p:nvPr/>
        </p:nvSpPr>
        <p:spPr>
          <a:xfrm rot="2700000">
            <a:off x="3766382" y="4217971"/>
            <a:ext cx="158657" cy="155726"/>
          </a:xfrm>
          <a:prstGeom prst="plus">
            <a:avLst>
              <a:gd name="adj" fmla="val 439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Cross 113">
            <a:extLst>
              <a:ext uri="{FF2B5EF4-FFF2-40B4-BE49-F238E27FC236}">
                <a16:creationId xmlns:a16="http://schemas.microsoft.com/office/drawing/2014/main" id="{07C352EC-6D39-C943-B9DF-989DFDE40703}"/>
              </a:ext>
            </a:extLst>
          </p:cNvPr>
          <p:cNvSpPr/>
          <p:nvPr/>
        </p:nvSpPr>
        <p:spPr>
          <a:xfrm rot="2700000">
            <a:off x="6629845" y="4504499"/>
            <a:ext cx="158657" cy="155726"/>
          </a:xfrm>
          <a:prstGeom prst="plus">
            <a:avLst>
              <a:gd name="adj" fmla="val 439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Cross 114">
            <a:extLst>
              <a:ext uri="{FF2B5EF4-FFF2-40B4-BE49-F238E27FC236}">
                <a16:creationId xmlns:a16="http://schemas.microsoft.com/office/drawing/2014/main" id="{53EB8FD6-789D-8444-9AD4-4A07717CBA72}"/>
              </a:ext>
            </a:extLst>
          </p:cNvPr>
          <p:cNvSpPr/>
          <p:nvPr/>
        </p:nvSpPr>
        <p:spPr>
          <a:xfrm rot="2700000">
            <a:off x="4682064" y="4459390"/>
            <a:ext cx="158657" cy="155726"/>
          </a:xfrm>
          <a:prstGeom prst="plus">
            <a:avLst>
              <a:gd name="adj" fmla="val 439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Cross 115">
            <a:extLst>
              <a:ext uri="{FF2B5EF4-FFF2-40B4-BE49-F238E27FC236}">
                <a16:creationId xmlns:a16="http://schemas.microsoft.com/office/drawing/2014/main" id="{2F50E40D-979D-C040-8898-7DE65C531AE7}"/>
              </a:ext>
            </a:extLst>
          </p:cNvPr>
          <p:cNvSpPr/>
          <p:nvPr/>
        </p:nvSpPr>
        <p:spPr>
          <a:xfrm rot="2700000">
            <a:off x="5018507" y="3659099"/>
            <a:ext cx="158657" cy="155726"/>
          </a:xfrm>
          <a:prstGeom prst="plus">
            <a:avLst>
              <a:gd name="adj" fmla="val 439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Cross 116">
            <a:extLst>
              <a:ext uri="{FF2B5EF4-FFF2-40B4-BE49-F238E27FC236}">
                <a16:creationId xmlns:a16="http://schemas.microsoft.com/office/drawing/2014/main" id="{94C73746-6B3A-7540-A835-184BC6E3FD42}"/>
              </a:ext>
            </a:extLst>
          </p:cNvPr>
          <p:cNvSpPr/>
          <p:nvPr/>
        </p:nvSpPr>
        <p:spPr>
          <a:xfrm rot="2700000">
            <a:off x="5610940" y="3659100"/>
            <a:ext cx="158657" cy="155726"/>
          </a:xfrm>
          <a:prstGeom prst="plus">
            <a:avLst>
              <a:gd name="adj" fmla="val 439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Cross 123">
            <a:extLst>
              <a:ext uri="{FF2B5EF4-FFF2-40B4-BE49-F238E27FC236}">
                <a16:creationId xmlns:a16="http://schemas.microsoft.com/office/drawing/2014/main" id="{5EE0925B-DE99-3541-9924-DA16DCCEB6C1}"/>
              </a:ext>
            </a:extLst>
          </p:cNvPr>
          <p:cNvSpPr/>
          <p:nvPr/>
        </p:nvSpPr>
        <p:spPr>
          <a:xfrm rot="2700000">
            <a:off x="6231344" y="3659099"/>
            <a:ext cx="158657" cy="155726"/>
          </a:xfrm>
          <a:prstGeom prst="plus">
            <a:avLst>
              <a:gd name="adj" fmla="val 439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Cross 127">
            <a:extLst>
              <a:ext uri="{FF2B5EF4-FFF2-40B4-BE49-F238E27FC236}">
                <a16:creationId xmlns:a16="http://schemas.microsoft.com/office/drawing/2014/main" id="{12F6D0B3-8179-904D-92F7-45604CAABF46}"/>
              </a:ext>
            </a:extLst>
          </p:cNvPr>
          <p:cNvSpPr/>
          <p:nvPr/>
        </p:nvSpPr>
        <p:spPr>
          <a:xfrm rot="2700000">
            <a:off x="10050527" y="2399808"/>
            <a:ext cx="158657" cy="155726"/>
          </a:xfrm>
          <a:prstGeom prst="plus">
            <a:avLst>
              <a:gd name="adj" fmla="val 439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08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</TotalTime>
  <Words>105</Words>
  <Application>Microsoft Macintosh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>Dallas Chamber Symphony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Diagram Template</dc:title>
  <dc:subject/>
  <dc:creator>Adam Scott Neal</dc:creator>
  <cp:keywords/>
  <dc:description/>
  <cp:lastModifiedBy>Neal, Adam</cp:lastModifiedBy>
  <cp:revision>116</cp:revision>
  <cp:lastPrinted>2019-01-13T17:40:24Z</cp:lastPrinted>
  <dcterms:created xsi:type="dcterms:W3CDTF">2019-01-05T04:24:24Z</dcterms:created>
  <dcterms:modified xsi:type="dcterms:W3CDTF">2021-01-18T13:26:50Z</dcterms:modified>
  <cp:category/>
</cp:coreProperties>
</file>